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0" r:id="rId3"/>
    <p:sldId id="263" r:id="rId4"/>
    <p:sldId id="257" r:id="rId5"/>
    <p:sldId id="259" r:id="rId6"/>
    <p:sldId id="258" r:id="rId7"/>
    <p:sldId id="262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94DF21-9153-4903-8F27-254FA2B39CB1}" type="datetimeFigureOut">
              <a:rPr lang="cs-CZ" smtClean="0"/>
              <a:pPr/>
              <a:t>13.3.2012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F59250-F9B9-4EA4-850C-C8DB95A2ED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Arthur_Conan_Doyle" TargetMode="External"/><Relationship Id="rId2" Type="http://schemas.openxmlformats.org/officeDocument/2006/relationships/hyperlink" Target="http://cs.wikipedia.org/wiki/Pes_baskervillsk%C3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aschoolpage.kvalitne.cz/knihovna/arthur-conan-doyle-pes-baskervillsky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dirty="0" smtClean="0"/>
              <a:t>Pes </a:t>
            </a:r>
            <a:r>
              <a:rPr lang="cs-CZ" b="1" i="1" dirty="0" err="1" smtClean="0"/>
              <a:t>Baskervillský</a:t>
            </a:r>
            <a:r>
              <a:rPr lang="cs-CZ" b="1" i="1" dirty="0" smtClean="0"/>
              <a:t/>
            </a:r>
            <a:br>
              <a:rPr lang="cs-CZ" b="1" i="1" dirty="0" smtClean="0"/>
            </a:br>
            <a:r>
              <a:rPr lang="en-US" i="1" dirty="0" smtClean="0"/>
              <a:t>The Hound of the Baskervilles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3000" b="1" dirty="0" smtClean="0"/>
              <a:t>Arthur </a:t>
            </a:r>
            <a:r>
              <a:rPr lang="cs-CZ" sz="3000" b="1" dirty="0" err="1" smtClean="0"/>
              <a:t>Conan</a:t>
            </a:r>
            <a:r>
              <a:rPr lang="cs-CZ" sz="3000" b="1" dirty="0" smtClean="0"/>
              <a:t> </a:t>
            </a:r>
            <a:r>
              <a:rPr lang="cs-CZ" sz="3000" b="1" dirty="0" err="1" smtClean="0"/>
              <a:t>Doyle</a:t>
            </a:r>
            <a:r>
              <a:rPr lang="cs-CZ" sz="3000" b="1" dirty="0" smtClean="0"/>
              <a:t>.</a:t>
            </a:r>
            <a:endParaRPr lang="cs-CZ" sz="3000" b="1" dirty="0"/>
          </a:p>
        </p:txBody>
      </p:sp>
      <p:pic>
        <p:nvPicPr>
          <p:cNvPr id="8194" name="Picture 2" descr="http://img.spisovatele.cz/foto/arthur-conan-doyle/arthur-conan-doy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2016224" cy="3024336"/>
          </a:xfrm>
          <a:prstGeom prst="rect">
            <a:avLst/>
          </a:prstGeom>
          <a:noFill/>
        </p:spPr>
      </p:pic>
      <p:pic>
        <p:nvPicPr>
          <p:cNvPr id="8196" name="Picture 4" descr="http://www.azknihy.cz/data/products/detail_pes-baskervillsky-doyle-sir-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32656"/>
            <a:ext cx="3384376" cy="30186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sir Arthur Conan Doyle (1859 - 1930)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Lékař,  politik, spisovatel, sportovec</a:t>
            </a:r>
          </a:p>
          <a:p>
            <a:r>
              <a:rPr lang="cs-CZ" sz="2800" dirty="0" smtClean="0"/>
              <a:t>Proslul  vytvořením postavy </a:t>
            </a:r>
            <a:r>
              <a:rPr lang="cs-CZ" sz="2800" dirty="0" err="1" smtClean="0"/>
              <a:t>Sherlocka</a:t>
            </a:r>
            <a:r>
              <a:rPr lang="cs-CZ" sz="2800" dirty="0" smtClean="0"/>
              <a:t> Holmese a jeho dedukční metody</a:t>
            </a:r>
          </a:p>
          <a:p>
            <a:r>
              <a:rPr lang="cs-CZ" sz="2800" dirty="0" smtClean="0"/>
              <a:t>Jeho tvorba zahrnuje </a:t>
            </a:r>
            <a:r>
              <a:rPr lang="cs-CZ" sz="2800" dirty="0" smtClean="0"/>
              <a:t>kromě </a:t>
            </a:r>
            <a:r>
              <a:rPr lang="cs-CZ" sz="2800" dirty="0" smtClean="0"/>
              <a:t>detektivek také historické a fantastické povídky, romány, dramata,  ale i poezii</a:t>
            </a:r>
          </a:p>
          <a:p>
            <a:r>
              <a:rPr lang="cs-CZ" sz="2800" dirty="0" smtClean="0"/>
              <a:t>Dalším z jeho nejznámějších děl je Ztracený svět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050" b="1" dirty="0" smtClean="0"/>
              <a:t>Povídky o </a:t>
            </a:r>
            <a:r>
              <a:rPr lang="cs-CZ" sz="2050" b="1" dirty="0" err="1" smtClean="0"/>
              <a:t>Sherlocku</a:t>
            </a:r>
            <a:r>
              <a:rPr lang="cs-CZ" sz="2050" b="1" dirty="0" smtClean="0"/>
              <a:t> </a:t>
            </a:r>
            <a:r>
              <a:rPr lang="cs-CZ" sz="2050" b="1" dirty="0" err="1" smtClean="0"/>
              <a:t>Holmesovi</a:t>
            </a:r>
            <a:r>
              <a:rPr lang="cs-CZ" sz="2050" b="1" dirty="0" smtClean="0"/>
              <a:t> byly shrnuty v pěti svazcích:</a:t>
            </a:r>
            <a:r>
              <a:rPr lang="cs-CZ" sz="2050" dirty="0" smtClean="0"/>
              <a:t/>
            </a:r>
            <a:br>
              <a:rPr lang="cs-CZ" sz="2050" dirty="0" smtClean="0"/>
            </a:br>
            <a:r>
              <a:rPr lang="cs-CZ" sz="2050" dirty="0" smtClean="0"/>
              <a:t>Dobrodružství </a:t>
            </a:r>
            <a:r>
              <a:rPr lang="cs-CZ" sz="2050" dirty="0" err="1" smtClean="0"/>
              <a:t>Sherlocka</a:t>
            </a:r>
            <a:r>
              <a:rPr lang="cs-CZ" sz="2050" dirty="0" smtClean="0"/>
              <a:t> Holmese - 1892</a:t>
            </a:r>
            <a:br>
              <a:rPr lang="cs-CZ" sz="2050" dirty="0" smtClean="0"/>
            </a:br>
            <a:r>
              <a:rPr lang="cs-CZ" sz="2050" dirty="0" smtClean="0"/>
              <a:t>Paměti detektiva </a:t>
            </a:r>
            <a:r>
              <a:rPr lang="cs-CZ" sz="2050" dirty="0" err="1" smtClean="0"/>
              <a:t>Sherlocka</a:t>
            </a:r>
            <a:r>
              <a:rPr lang="cs-CZ" sz="2050" dirty="0" smtClean="0"/>
              <a:t> </a:t>
            </a:r>
            <a:r>
              <a:rPr lang="cs-CZ" sz="2050" u="sng" dirty="0" smtClean="0"/>
              <a:t>Holmese</a:t>
            </a:r>
            <a:r>
              <a:rPr lang="cs-CZ" sz="2050" dirty="0" smtClean="0"/>
              <a:t> - 1894</a:t>
            </a:r>
            <a:br>
              <a:rPr lang="cs-CZ" sz="2050" dirty="0" smtClean="0"/>
            </a:br>
            <a:r>
              <a:rPr lang="cs-CZ" sz="2050" dirty="0" smtClean="0"/>
              <a:t>Návrat </a:t>
            </a:r>
            <a:r>
              <a:rPr lang="cs-CZ" sz="2050" dirty="0" err="1" smtClean="0"/>
              <a:t>Sherlocka</a:t>
            </a:r>
            <a:r>
              <a:rPr lang="cs-CZ" sz="2050" dirty="0" smtClean="0"/>
              <a:t> Holmese - 1905</a:t>
            </a:r>
            <a:br>
              <a:rPr lang="cs-CZ" sz="2050" dirty="0" smtClean="0"/>
            </a:br>
            <a:r>
              <a:rPr lang="cs-CZ" sz="2050" dirty="0" smtClean="0"/>
              <a:t>Poslední poklona </a:t>
            </a:r>
            <a:r>
              <a:rPr lang="cs-CZ" sz="2050" dirty="0" err="1" smtClean="0"/>
              <a:t>Sherlocka</a:t>
            </a:r>
            <a:r>
              <a:rPr lang="cs-CZ" sz="2050" dirty="0" smtClean="0"/>
              <a:t> Holmese - 1917</a:t>
            </a:r>
            <a:br>
              <a:rPr lang="cs-CZ" sz="2050" dirty="0" smtClean="0"/>
            </a:br>
            <a:r>
              <a:rPr lang="cs-CZ" sz="2050" dirty="0" smtClean="0"/>
              <a:t>Z archívu </a:t>
            </a:r>
            <a:r>
              <a:rPr lang="cs-CZ" sz="2050" dirty="0" err="1" smtClean="0"/>
              <a:t>Sherlocka</a:t>
            </a:r>
            <a:r>
              <a:rPr lang="cs-CZ" sz="2050" dirty="0" smtClean="0"/>
              <a:t> Holmese – 1927</a:t>
            </a:r>
          </a:p>
          <a:p>
            <a:r>
              <a:rPr lang="cs-CZ" sz="2050" b="1" dirty="0" smtClean="0"/>
              <a:t>Sci-fi</a:t>
            </a:r>
            <a:r>
              <a:rPr lang="cs-CZ" sz="2050" dirty="0" smtClean="0"/>
              <a:t>:</a:t>
            </a:r>
            <a:br>
              <a:rPr lang="cs-CZ" sz="2050" dirty="0" smtClean="0"/>
            </a:br>
            <a:r>
              <a:rPr lang="cs-CZ" sz="2050" dirty="0" smtClean="0"/>
              <a:t>Ztracený svět - 1912, byl také zfilmován</a:t>
            </a:r>
            <a:br>
              <a:rPr lang="cs-CZ" sz="2050" dirty="0" smtClean="0"/>
            </a:br>
            <a:r>
              <a:rPr lang="cs-CZ" sz="2050" dirty="0" smtClean="0"/>
              <a:t>Jedovatý pás – 1913</a:t>
            </a:r>
          </a:p>
          <a:p>
            <a:r>
              <a:rPr lang="cs-CZ" sz="2050" b="1" dirty="0" smtClean="0"/>
              <a:t>Detektivní romány:</a:t>
            </a:r>
            <a:r>
              <a:rPr lang="cs-CZ" sz="2050" dirty="0" smtClean="0"/>
              <a:t/>
            </a:r>
            <a:br>
              <a:rPr lang="cs-CZ" sz="2050" dirty="0" smtClean="0"/>
            </a:br>
            <a:r>
              <a:rPr lang="cs-CZ" sz="2050" dirty="0" smtClean="0"/>
              <a:t>Tajemství zámku </a:t>
            </a:r>
            <a:r>
              <a:rPr lang="cs-CZ" sz="2050" dirty="0" err="1" smtClean="0"/>
              <a:t>Cloomberu</a:t>
            </a:r>
            <a:r>
              <a:rPr lang="cs-CZ" sz="2050" dirty="0" smtClean="0"/>
              <a:t> - 1988</a:t>
            </a:r>
            <a:br>
              <a:rPr lang="cs-CZ" sz="2050" dirty="0" smtClean="0"/>
            </a:br>
            <a:r>
              <a:rPr lang="cs-CZ" sz="2050" dirty="0" smtClean="0"/>
              <a:t>Skutky </a:t>
            </a:r>
            <a:r>
              <a:rPr lang="cs-CZ" sz="2050" dirty="0" err="1" smtClean="0"/>
              <a:t>Rufflese</a:t>
            </a:r>
            <a:r>
              <a:rPr lang="cs-CZ" sz="2050" dirty="0" smtClean="0"/>
              <a:t> </a:t>
            </a:r>
            <a:r>
              <a:rPr lang="cs-CZ" sz="2050" dirty="0" err="1" smtClean="0"/>
              <a:t>Hawa</a:t>
            </a:r>
            <a:r>
              <a:rPr lang="cs-CZ" sz="2050" dirty="0" smtClean="0"/>
              <a:t> – 1892</a:t>
            </a:r>
          </a:p>
          <a:p>
            <a:r>
              <a:rPr lang="cs-CZ" sz="2050" b="1" dirty="0" smtClean="0"/>
              <a:t>Spiritualismus:</a:t>
            </a:r>
          </a:p>
          <a:p>
            <a:pPr>
              <a:buNone/>
            </a:pPr>
            <a:r>
              <a:rPr lang="cs-CZ" sz="2050" dirty="0" smtClean="0"/>
              <a:t>	Nové zjevení: Co jest spiritualismus – 1918</a:t>
            </a:r>
            <a:br>
              <a:rPr lang="cs-CZ" sz="2050" dirty="0" smtClean="0"/>
            </a:br>
            <a:r>
              <a:rPr lang="cs-CZ" sz="2050" dirty="0" smtClean="0"/>
              <a:t>Dějiny spiritismu - 1926</a:t>
            </a:r>
            <a:endParaRPr lang="cs-CZ" sz="2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Fakta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 </a:t>
            </a:r>
            <a:r>
              <a:rPr lang="cs-CZ" sz="3200" dirty="0" smtClean="0"/>
              <a:t>román</a:t>
            </a:r>
          </a:p>
          <a:p>
            <a:pPr lvl="1"/>
            <a:r>
              <a:rPr lang="cs-CZ" dirty="0" smtClean="0"/>
              <a:t> </a:t>
            </a:r>
            <a:r>
              <a:rPr lang="cs-CZ" sz="3000" dirty="0" smtClean="0"/>
              <a:t>z cyklu románů a povídek o slavném detektivovi </a:t>
            </a:r>
            <a:r>
              <a:rPr lang="cs-CZ" sz="3000" dirty="0" err="1" smtClean="0"/>
              <a:t>Sherlocku</a:t>
            </a:r>
            <a:r>
              <a:rPr lang="cs-CZ" sz="3000" dirty="0" smtClean="0"/>
              <a:t> </a:t>
            </a:r>
            <a:r>
              <a:rPr lang="cs-CZ" sz="3000" dirty="0" err="1" smtClean="0"/>
              <a:t>Holmesovi</a:t>
            </a:r>
            <a:r>
              <a:rPr lang="cs-CZ" sz="3000" dirty="0" smtClean="0"/>
              <a:t> vydávaných na konci 19. století a těsně po přelomu</a:t>
            </a:r>
          </a:p>
          <a:p>
            <a:pPr lvl="1"/>
            <a:r>
              <a:rPr lang="cs-CZ" sz="3000" dirty="0" smtClean="0"/>
              <a:t> vyšel na pokračování v magazínu </a:t>
            </a:r>
            <a:r>
              <a:rPr lang="cs-CZ" sz="3000" i="1" dirty="0" err="1" smtClean="0"/>
              <a:t>Strand</a:t>
            </a:r>
            <a:endParaRPr lang="cs-CZ" sz="3000" i="1" dirty="0" smtClean="0"/>
          </a:p>
          <a:p>
            <a:pPr lvl="1"/>
            <a:r>
              <a:rPr lang="cs-CZ" sz="3000" dirty="0" smtClean="0"/>
              <a:t> je považován za jeden z nejlepších </a:t>
            </a:r>
            <a:r>
              <a:rPr lang="cs-CZ" sz="3000" dirty="0" err="1" smtClean="0"/>
              <a:t>Holmesových</a:t>
            </a:r>
            <a:r>
              <a:rPr lang="cs-CZ" sz="3000" dirty="0" smtClean="0"/>
              <a:t> příběhů.</a:t>
            </a:r>
          </a:p>
          <a:p>
            <a:pPr lvl="1"/>
            <a:r>
              <a:rPr lang="cs-CZ" sz="3000" dirty="0" smtClean="0"/>
              <a:t>několikrát zfilmován</a:t>
            </a:r>
            <a:endParaRPr lang="cs-CZ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500" dirty="0" smtClean="0"/>
              <a:t>Hlavní postavy	</a:t>
            </a:r>
            <a:endParaRPr lang="cs-CZ" sz="4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b="1" dirty="0" err="1" smtClean="0"/>
              <a:t>Sherlock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Holmes</a:t>
            </a:r>
            <a:r>
              <a:rPr lang="cs-CZ" sz="2800" dirty="0" smtClean="0"/>
              <a:t> - detektiv, mistr logické dedukce</a:t>
            </a:r>
          </a:p>
          <a:p>
            <a:r>
              <a:rPr lang="cs-CZ" sz="2800" b="1" dirty="0" err="1" smtClean="0"/>
              <a:t>Dr.Watson</a:t>
            </a:r>
            <a:r>
              <a:rPr lang="cs-CZ" sz="2800" b="1" dirty="0" smtClean="0"/>
              <a:t> </a:t>
            </a:r>
            <a:r>
              <a:rPr lang="cs-CZ" sz="2800" dirty="0" smtClean="0"/>
              <a:t>- </a:t>
            </a:r>
            <a:r>
              <a:rPr lang="cs-CZ" sz="2800" dirty="0" err="1" smtClean="0"/>
              <a:t>Sherlockův</a:t>
            </a:r>
            <a:r>
              <a:rPr lang="cs-CZ" sz="2800" dirty="0" smtClean="0"/>
              <a:t> spolupracovník</a:t>
            </a:r>
          </a:p>
          <a:p>
            <a:r>
              <a:rPr lang="cs-CZ" sz="2800" b="1" dirty="0" smtClean="0"/>
              <a:t>Doktor </a:t>
            </a:r>
            <a:r>
              <a:rPr lang="cs-CZ" sz="2800" b="1" dirty="0" err="1" smtClean="0"/>
              <a:t>Mortimer</a:t>
            </a:r>
            <a:r>
              <a:rPr lang="cs-CZ" sz="2800" dirty="0" smtClean="0"/>
              <a:t> - lékař a přítel zesnulého sira Charlese</a:t>
            </a:r>
          </a:p>
          <a:p>
            <a:r>
              <a:rPr lang="cs-CZ" sz="2800" b="1" dirty="0" smtClean="0"/>
              <a:t>sir Henry </a:t>
            </a:r>
            <a:r>
              <a:rPr lang="cs-CZ" sz="2800" b="1" dirty="0" err="1" smtClean="0"/>
              <a:t>Baskerville</a:t>
            </a:r>
            <a:r>
              <a:rPr lang="cs-CZ" sz="2800" dirty="0" smtClean="0"/>
              <a:t> - poslední z rodu </a:t>
            </a:r>
            <a:r>
              <a:rPr lang="cs-CZ" sz="2800" dirty="0" err="1" smtClean="0"/>
              <a:t>Baskervillů</a:t>
            </a:r>
            <a:r>
              <a:rPr lang="cs-CZ" sz="2800" dirty="0" smtClean="0"/>
              <a:t>, ohrožený kletbou</a:t>
            </a:r>
          </a:p>
          <a:p>
            <a:r>
              <a:rPr lang="cs-CZ" sz="2800" b="1" dirty="0" smtClean="0"/>
              <a:t>Jack </a:t>
            </a:r>
            <a:r>
              <a:rPr lang="cs-CZ" sz="2800" b="1" dirty="0" err="1" smtClean="0"/>
              <a:t>Stepleton</a:t>
            </a:r>
            <a:r>
              <a:rPr lang="cs-CZ" sz="2800" dirty="0" smtClean="0"/>
              <a:t> - etymolog a přítel rodiny </a:t>
            </a:r>
            <a:r>
              <a:rPr lang="cs-CZ" sz="2800" dirty="0" err="1" smtClean="0"/>
              <a:t>Baskervillů</a:t>
            </a:r>
            <a:r>
              <a:rPr lang="cs-CZ" sz="2800" dirty="0" smtClean="0"/>
              <a:t>, následně podvodník a vrah, levoboček z rodu </a:t>
            </a:r>
            <a:r>
              <a:rPr lang="cs-CZ" sz="2800" dirty="0" err="1" smtClean="0"/>
              <a:t>Baskervillů</a:t>
            </a:r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Dr. </a:t>
            </a:r>
            <a:r>
              <a:rPr lang="cs-CZ" dirty="0" err="1" smtClean="0"/>
              <a:t>Watson</a:t>
            </a:r>
            <a:r>
              <a:rPr lang="cs-CZ" dirty="0" smtClean="0"/>
              <a:t> odjíždí se sirem Henrym </a:t>
            </a:r>
            <a:r>
              <a:rPr lang="cs-CZ" dirty="0" err="1" smtClean="0"/>
              <a:t>Baskervillem</a:t>
            </a:r>
            <a:r>
              <a:rPr lang="cs-CZ" dirty="0" smtClean="0"/>
              <a:t> na jeho dědičný zámek, aby </a:t>
            </a:r>
            <a:r>
              <a:rPr lang="cs-CZ" dirty="0" err="1" smtClean="0"/>
              <a:t>Holmesovi</a:t>
            </a:r>
            <a:r>
              <a:rPr lang="cs-CZ" dirty="0" smtClean="0"/>
              <a:t> zprostředkoval informace o tajemném </a:t>
            </a:r>
            <a:r>
              <a:rPr lang="cs-CZ" dirty="0" err="1" smtClean="0"/>
              <a:t>baskervillském</a:t>
            </a:r>
            <a:r>
              <a:rPr lang="cs-CZ" dirty="0" smtClean="0"/>
              <a:t> psu, který vyvražďuje rod </a:t>
            </a:r>
            <a:r>
              <a:rPr lang="cs-CZ" dirty="0" err="1" smtClean="0"/>
              <a:t>Baskervillů</a:t>
            </a:r>
            <a:endParaRPr lang="cs-CZ" dirty="0" smtClean="0"/>
          </a:p>
          <a:p>
            <a:r>
              <a:rPr lang="cs-CZ" dirty="0" smtClean="0"/>
              <a:t>Sídlo </a:t>
            </a:r>
            <a:r>
              <a:rPr lang="cs-CZ" dirty="0" err="1" smtClean="0"/>
              <a:t>b</a:t>
            </a:r>
            <a:r>
              <a:rPr lang="cs-CZ" dirty="0" err="1" smtClean="0"/>
              <a:t>askervillského</a:t>
            </a:r>
            <a:r>
              <a:rPr lang="cs-CZ" dirty="0" smtClean="0"/>
              <a:t> </a:t>
            </a:r>
            <a:r>
              <a:rPr lang="cs-CZ" dirty="0" smtClean="0"/>
              <a:t>rodu je zámek umístěný mezi blaty</a:t>
            </a:r>
          </a:p>
          <a:p>
            <a:r>
              <a:rPr lang="cs-CZ" dirty="0" smtClean="0"/>
              <a:t>Dějí se zde podivné jevy(světelné signály, tajemný cizinec, psí vytí)</a:t>
            </a:r>
          </a:p>
          <a:p>
            <a:r>
              <a:rPr lang="cs-CZ" dirty="0" smtClean="0"/>
              <a:t>Postupně jsou tajuplné jevy racionálně vysvětleny</a:t>
            </a:r>
          </a:p>
          <a:p>
            <a:r>
              <a:rPr lang="cs-CZ" dirty="0" smtClean="0"/>
              <a:t>Vrahem se ukáže být levoboček rodu, který se rozhodl využít legendy ve svůj prospěch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Filmová ukázka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http://youtu.be/bDbV_fdSZyk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http://cs.wikipedia.org/wiki/Pes_baskervillsk%C3%BD</a:t>
            </a:r>
            <a:endParaRPr lang="cs-CZ" dirty="0" smtClean="0"/>
          </a:p>
          <a:p>
            <a:r>
              <a:rPr lang="cs-CZ" smtClean="0">
                <a:hlinkClick r:id="rId3"/>
              </a:rPr>
              <a:t>http://cs.wikipedia.org/wiki/Arthur_Conan_Doyle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http://webaschoolpage.kvalitne.cz/knihovna/arthur-conan-doyle-pes-baskervillsky.php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506</TotalTime>
  <Words>157</Words>
  <Application>Microsoft Office PowerPoint</Application>
  <PresentationFormat>Předvádění na obrazovce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Původ</vt:lpstr>
      <vt:lpstr>Pes Baskervillský The Hound of the Baskervilles</vt:lpstr>
      <vt:lpstr>sir Arthur Conan Doyle (1859 - 1930)</vt:lpstr>
      <vt:lpstr>Dílo</vt:lpstr>
      <vt:lpstr>Fakta </vt:lpstr>
      <vt:lpstr>Hlavní postavy </vt:lpstr>
      <vt:lpstr>Děj</vt:lpstr>
      <vt:lpstr>Filmová ukázka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 Baskervillský The Hound of the Baskervilles</dc:title>
  <dc:creator>sebulba</dc:creator>
  <cp:lastModifiedBy>sebulba</cp:lastModifiedBy>
  <cp:revision>61</cp:revision>
  <dcterms:created xsi:type="dcterms:W3CDTF">2012-03-11T21:14:19Z</dcterms:created>
  <dcterms:modified xsi:type="dcterms:W3CDTF">2012-03-13T23:01:01Z</dcterms:modified>
</cp:coreProperties>
</file>