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78" y="-9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0F8E4-9F99-480A-BAC0-15101814D05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509CD-1C3B-4AC4-BB46-E4269E41252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7E0A1-F7EB-43FD-B794-042C8BCB270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B9C72-DC5D-4630-AEF8-AF143E276C7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73ECC-EC63-4C87-AF5B-4544B7F477A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4C0D9-DCEC-4DE7-8FD2-13016F940E0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318F6-9697-404F-992F-78DBB58CBC2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EAA20-C4AD-4831-94C0-E18AC7B293B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E9EE6-DCB9-4F63-A9A2-6910A2F35C5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0B8A6-38EC-46ED-8C0A-A7E5A26C303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6AF4F-EF0B-427F-8A1C-D662BA8AF79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6B023E-A0E9-47E6-A9AE-20F39F1841B4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0</vt:i4>
      </vt:variant>
    </vt:vector>
  </HeadingPairs>
  <TitlesOfParts>
    <vt:vector size="2" baseType="lpstr">
      <vt:lpstr>Arial</vt:lpstr>
      <vt:lpstr>Výchozí návrh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Jakub</dc:creator>
  <cp:lastModifiedBy>Jakub</cp:lastModifiedBy>
  <cp:revision>1</cp:revision>
  <cp:lastPrinted>1601-01-01T00:00:00Z</cp:lastPrinted>
  <dcterms:created xsi:type="dcterms:W3CDTF">2012-03-13T10:40:15Z</dcterms:created>
  <dcterms:modified xsi:type="dcterms:W3CDTF">2012-03-13T10:41:03Z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